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1" r:id="rId6"/>
    <p:sldId id="27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478A7-2F82-4A6B-A6C3-93F9EA49ADEC}" v="4" dt="2025-09-23T11:05:22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2AC478A7-2F82-4A6B-A6C3-93F9EA49ADEC}"/>
    <pc:docChg chg="custSel addSld modSld sldOrd">
      <pc:chgData name="Fares Makki" userId="d0c14dd2-ce13-49c4-820b-c6a5e60d5a8d" providerId="ADAL" clId="{2AC478A7-2F82-4A6B-A6C3-93F9EA49ADEC}" dt="2025-09-23T11:07:10.151" v="92" actId="20577"/>
      <pc:docMkLst>
        <pc:docMk/>
      </pc:docMkLst>
      <pc:sldChg chg="addSp delSp modSp mod modNotesTx">
        <pc:chgData name="Fares Makki" userId="d0c14dd2-ce13-49c4-820b-c6a5e60d5a8d" providerId="ADAL" clId="{2AC478A7-2F82-4A6B-A6C3-93F9EA49ADEC}" dt="2025-09-23T11:07:10.151" v="92" actId="20577"/>
        <pc:sldMkLst>
          <pc:docMk/>
          <pc:sldMk cId="837044962" sldId="270"/>
        </pc:sldMkLst>
        <pc:spChg chg="del">
          <ac:chgData name="Fares Makki" userId="d0c14dd2-ce13-49c4-820b-c6a5e60d5a8d" providerId="ADAL" clId="{2AC478A7-2F82-4A6B-A6C3-93F9EA49ADEC}" dt="2025-09-23T11:00:50.800" v="0"/>
          <ac:spMkLst>
            <pc:docMk/>
            <pc:sldMk cId="837044962" sldId="270"/>
            <ac:spMk id="3" creationId="{E5AEC7C8-43E9-4DAD-8C10-361B28564A3B}"/>
          </ac:spMkLst>
        </pc:spChg>
        <pc:spChg chg="add del mod">
          <ac:chgData name="Fares Makki" userId="d0c14dd2-ce13-49c4-820b-c6a5e60d5a8d" providerId="ADAL" clId="{2AC478A7-2F82-4A6B-A6C3-93F9EA49ADEC}" dt="2025-09-23T11:04:27.297" v="4"/>
          <ac:spMkLst>
            <pc:docMk/>
            <pc:sldMk cId="837044962" sldId="270"/>
            <ac:spMk id="7" creationId="{AC0DECB5-3E0C-48DB-3703-625DC083BEC1}"/>
          </ac:spMkLst>
        </pc:spChg>
        <pc:spChg chg="add del mod">
          <ac:chgData name="Fares Makki" userId="d0c14dd2-ce13-49c4-820b-c6a5e60d5a8d" providerId="ADAL" clId="{2AC478A7-2F82-4A6B-A6C3-93F9EA49ADEC}" dt="2025-09-23T11:04:43.812" v="8"/>
          <ac:spMkLst>
            <pc:docMk/>
            <pc:sldMk cId="837044962" sldId="270"/>
            <ac:spMk id="11" creationId="{F432AFAE-849B-AC79-DFD5-69539E4C105B}"/>
          </ac:spMkLst>
        </pc:spChg>
        <pc:picChg chg="add del mod">
          <ac:chgData name="Fares Makki" userId="d0c14dd2-ce13-49c4-820b-c6a5e60d5a8d" providerId="ADAL" clId="{2AC478A7-2F82-4A6B-A6C3-93F9EA49ADEC}" dt="2025-09-23T11:00:53.921" v="3" actId="478"/>
          <ac:picMkLst>
            <pc:docMk/>
            <pc:sldMk cId="837044962" sldId="270"/>
            <ac:picMk id="5" creationId="{0A5FF612-4CBD-9C60-CBF0-C4DC0796F4A3}"/>
          </ac:picMkLst>
        </pc:picChg>
        <pc:picChg chg="add del mod">
          <ac:chgData name="Fares Makki" userId="d0c14dd2-ce13-49c4-820b-c6a5e60d5a8d" providerId="ADAL" clId="{2AC478A7-2F82-4A6B-A6C3-93F9EA49ADEC}" dt="2025-09-23T11:04:40.906" v="7" actId="478"/>
          <ac:picMkLst>
            <pc:docMk/>
            <pc:sldMk cId="837044962" sldId="270"/>
            <ac:picMk id="9" creationId="{1EF178B4-E9D9-F1F9-BFD5-DAE55DB2DAD9}"/>
          </ac:picMkLst>
        </pc:picChg>
        <pc:picChg chg="add mod modCrop">
          <ac:chgData name="Fares Makki" userId="d0c14dd2-ce13-49c4-820b-c6a5e60d5a8d" providerId="ADAL" clId="{2AC478A7-2F82-4A6B-A6C3-93F9EA49ADEC}" dt="2025-09-23T11:05:15.304" v="16" actId="1076"/>
          <ac:picMkLst>
            <pc:docMk/>
            <pc:sldMk cId="837044962" sldId="270"/>
            <ac:picMk id="13" creationId="{1B9A15A5-7FFB-51C2-99CE-705AAFEA0F64}"/>
          </ac:picMkLst>
        </pc:picChg>
      </pc:sldChg>
      <pc:sldChg chg="addSp delSp modSp new mod ord modNotesTx">
        <pc:chgData name="Fares Makki" userId="d0c14dd2-ce13-49c4-820b-c6a5e60d5a8d" providerId="ADAL" clId="{2AC478A7-2F82-4A6B-A6C3-93F9EA49ADEC}" dt="2025-09-23T11:06:57.571" v="64" actId="20577"/>
        <pc:sldMkLst>
          <pc:docMk/>
          <pc:sldMk cId="1501395672" sldId="271"/>
        </pc:sldMkLst>
        <pc:spChg chg="del">
          <ac:chgData name="Fares Makki" userId="d0c14dd2-ce13-49c4-820b-c6a5e60d5a8d" providerId="ADAL" clId="{2AC478A7-2F82-4A6B-A6C3-93F9EA49ADEC}" dt="2025-09-23T11:05:22.521" v="18"/>
          <ac:spMkLst>
            <pc:docMk/>
            <pc:sldMk cId="1501395672" sldId="271"/>
            <ac:spMk id="3" creationId="{A6F34DB6-D59E-CA60-C41C-C45FAD3CD0F0}"/>
          </ac:spMkLst>
        </pc:spChg>
        <pc:picChg chg="add mod modCrop">
          <ac:chgData name="Fares Makki" userId="d0c14dd2-ce13-49c4-820b-c6a5e60d5a8d" providerId="ADAL" clId="{2AC478A7-2F82-4A6B-A6C3-93F9EA49ADEC}" dt="2025-09-23T11:06:04.552" v="28" actId="1076"/>
          <ac:picMkLst>
            <pc:docMk/>
            <pc:sldMk cId="1501395672" sldId="271"/>
            <ac:picMk id="5" creationId="{6ECA247B-D2EB-B122-0D48-43FF749FDD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91834-4640-4853-AAB7-51CB8106B5EB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FF795-9DBC-42C3-8357-0546AC6198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54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Granit består av flera mineraler: fältspat, glimmer och kvarts </a:t>
            </a:r>
          </a:p>
          <a:p>
            <a:r>
              <a:rPr lang="sv-SE" dirty="0"/>
              <a:t>Stål är en legering av järn och kol (ibland också nickel, mangan, krom, kisel, mm)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F795-9DBC-42C3-8357-0546AC6198F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2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Periodiska Systemet övningar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F795-9DBC-42C3-8357-0546AC6198F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86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Kemiska Reaktioner övningar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F795-9DBC-42C3-8357-0546AC6198F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68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49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4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03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13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24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1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91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946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37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79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3CA1D-80DA-4341-A1F3-8DC576AA7A6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4A0AA1-5FC8-4B7C-9FD3-5B954658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67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3358D4-4121-11A7-4BB0-6C1D9A05A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22D06C-5AA6-B8CE-E656-CFB60FDF8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Materias Klassificering  </a:t>
            </a:r>
          </a:p>
        </p:txBody>
      </p:sp>
    </p:spTree>
    <p:extLst>
      <p:ext uri="{BB962C8B-B14F-4D97-AF65-F5344CB8AC3E}">
        <p14:creationId xmlns:p14="http://schemas.microsoft.com/office/powerpoint/2010/main" val="20894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5437F-3FF3-6059-ADCA-2DC70A7C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Klassificering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B61E367-AB7D-E73D-0481-52543340AEF1}"/>
              </a:ext>
            </a:extLst>
          </p:cNvPr>
          <p:cNvSpPr txBox="1"/>
          <p:nvPr/>
        </p:nvSpPr>
        <p:spPr>
          <a:xfrm>
            <a:off x="4562573" y="1461155"/>
            <a:ext cx="18193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MATERIA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858A771-1589-5690-A182-3EFA10844672}"/>
              </a:ext>
            </a:extLst>
          </p:cNvPr>
          <p:cNvSpPr txBox="1"/>
          <p:nvPr/>
        </p:nvSpPr>
        <p:spPr>
          <a:xfrm>
            <a:off x="2130458" y="2494329"/>
            <a:ext cx="24321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Rena ämnen 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02677FA-3872-EECF-D1B5-688F84DD4055}"/>
              </a:ext>
            </a:extLst>
          </p:cNvPr>
          <p:cNvSpPr txBox="1"/>
          <p:nvPr/>
        </p:nvSpPr>
        <p:spPr>
          <a:xfrm>
            <a:off x="6381946" y="2494329"/>
            <a:ext cx="24698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Blandningar 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B1E2BFA-6A6B-D12D-F331-2B8134323699}"/>
              </a:ext>
            </a:extLst>
          </p:cNvPr>
          <p:cNvSpPr txBox="1"/>
          <p:nvPr/>
        </p:nvSpPr>
        <p:spPr>
          <a:xfrm>
            <a:off x="5439266" y="3778897"/>
            <a:ext cx="21775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Homogena 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8231F43-0AF6-E0FA-2B56-2D4DC7DD9939}"/>
              </a:ext>
            </a:extLst>
          </p:cNvPr>
          <p:cNvSpPr txBox="1"/>
          <p:nvPr/>
        </p:nvSpPr>
        <p:spPr>
          <a:xfrm>
            <a:off x="7854099" y="3778896"/>
            <a:ext cx="22891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Heterogena 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4F2DF30-65A1-7156-7E10-C3DA38DFF7AD}"/>
              </a:ext>
            </a:extLst>
          </p:cNvPr>
          <p:cNvSpPr txBox="1"/>
          <p:nvPr/>
        </p:nvSpPr>
        <p:spPr>
          <a:xfrm>
            <a:off x="3046431" y="3778896"/>
            <a:ext cx="211945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Kemiska Föreningar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0898FD6-1E47-FD27-BA1B-1F2AE286E4CF}"/>
              </a:ext>
            </a:extLst>
          </p:cNvPr>
          <p:cNvSpPr txBox="1"/>
          <p:nvPr/>
        </p:nvSpPr>
        <p:spPr>
          <a:xfrm>
            <a:off x="295374" y="3778896"/>
            <a:ext cx="25138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Grundämnen 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C2029B8-AD08-D00F-2F69-E28A7B71B6DE}"/>
              </a:ext>
            </a:extLst>
          </p:cNvPr>
          <p:cNvSpPr txBox="1"/>
          <p:nvPr/>
        </p:nvSpPr>
        <p:spPr>
          <a:xfrm>
            <a:off x="0" y="5610198"/>
            <a:ext cx="18193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Metaller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C581138-975B-DC51-7473-59A11E8A1D2D}"/>
              </a:ext>
            </a:extLst>
          </p:cNvPr>
          <p:cNvSpPr txBox="1"/>
          <p:nvPr/>
        </p:nvSpPr>
        <p:spPr>
          <a:xfrm>
            <a:off x="1835086" y="5621030"/>
            <a:ext cx="25138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Halvmetaller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AF0BD27-8B30-C04D-4D90-37CB6682E424}"/>
              </a:ext>
            </a:extLst>
          </p:cNvPr>
          <p:cNvSpPr txBox="1"/>
          <p:nvPr/>
        </p:nvSpPr>
        <p:spPr>
          <a:xfrm>
            <a:off x="4348899" y="5621030"/>
            <a:ext cx="18193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Icke-metaller 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9BD0E81-0E92-DB8B-D145-E8305A8D2A0A}"/>
              </a:ext>
            </a:extLst>
          </p:cNvPr>
          <p:cNvSpPr txBox="1"/>
          <p:nvPr/>
        </p:nvSpPr>
        <p:spPr>
          <a:xfrm>
            <a:off x="6234259" y="5610198"/>
            <a:ext cx="263950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Jonföreningar 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DA94F35-F9D1-7830-E9BB-528D165437A5}"/>
              </a:ext>
            </a:extLst>
          </p:cNvPr>
          <p:cNvSpPr txBox="1"/>
          <p:nvPr/>
        </p:nvSpPr>
        <p:spPr>
          <a:xfrm>
            <a:off x="8919328" y="5610199"/>
            <a:ext cx="33920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Molekylföreningar  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B3679AE3-C7FF-DD4F-8370-47B0109E2600}"/>
              </a:ext>
            </a:extLst>
          </p:cNvPr>
          <p:cNvCxnSpPr>
            <a:stCxn id="8" idx="2"/>
          </p:cNvCxnSpPr>
          <p:nvPr/>
        </p:nvCxnSpPr>
        <p:spPr>
          <a:xfrm flipH="1">
            <a:off x="3591612" y="2045930"/>
            <a:ext cx="1880648" cy="44839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51C02420-0C2F-5DD7-2CE0-F84DC87FF6A8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5472260" y="2045930"/>
            <a:ext cx="2144598" cy="44839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B87814A5-A85B-AD51-8540-D24D598F9BBF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1552281" y="3079104"/>
            <a:ext cx="1794235" cy="69979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B7D2D39A-3508-C50D-39B9-48CB2E756F27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3346516" y="3079104"/>
            <a:ext cx="759644" cy="69979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29971F0B-F01B-C8BA-AE45-28E2BC49816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616857" y="3060084"/>
            <a:ext cx="1381813" cy="71881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E620A42A-4759-681B-1F5A-BFACBC01835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6528062" y="3079104"/>
            <a:ext cx="1088796" cy="699793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913C2E5A-08FA-06DA-6041-1DCE6020E34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909687" y="4374867"/>
            <a:ext cx="642594" cy="123533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579CBBE4-D98E-889F-881C-596F9CE7D86D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552281" y="4363671"/>
            <a:ext cx="1539712" cy="125735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BD757CA6-077C-3E23-7630-EE9B218CAABE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1552281" y="4363671"/>
            <a:ext cx="3706305" cy="125735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EFEE9724-3A1C-90DE-691C-1586DE73A52E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4106160" y="4856114"/>
            <a:ext cx="3447852" cy="75408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5C6B8928-F78B-3ACF-21AA-CC3339CE86DF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4106160" y="4856114"/>
            <a:ext cx="6509207" cy="754085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58551-435C-3FF2-1BA9-7104DB6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Blandningar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6296D8-2D62-A3AE-456B-80807EB63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8587" y="1587085"/>
            <a:ext cx="3255262" cy="4351338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A894850-9561-C2B3-88FD-C934AEA6C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8153" y="1587085"/>
            <a:ext cx="3269695" cy="4351338"/>
          </a:xfr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1BB4BA1-17D9-6157-E0E2-489BD9AAEEC8}"/>
              </a:ext>
            </a:extLst>
          </p:cNvPr>
          <p:cNvSpPr txBox="1"/>
          <p:nvPr/>
        </p:nvSpPr>
        <p:spPr>
          <a:xfrm>
            <a:off x="1642037" y="6072809"/>
            <a:ext cx="358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Likadana rakt igenom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3B6BDDF-F141-E876-1950-CC4F5ED1D4FA}"/>
              </a:ext>
            </a:extLst>
          </p:cNvPr>
          <p:cNvSpPr txBox="1"/>
          <p:nvPr/>
        </p:nvSpPr>
        <p:spPr>
          <a:xfrm>
            <a:off x="6961604" y="6062870"/>
            <a:ext cx="40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Olika delar lätt urskiljas </a:t>
            </a:r>
          </a:p>
        </p:txBody>
      </p:sp>
    </p:spTree>
    <p:extLst>
      <p:ext uri="{BB962C8B-B14F-4D97-AF65-F5344CB8AC3E}">
        <p14:creationId xmlns:p14="http://schemas.microsoft.com/office/powerpoint/2010/main" val="62264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419C69F-785B-BFF7-BC4F-11F3C649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Blandningar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7A7485F-BC21-5AE9-6E58-273B6E233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Inget nytt ämne har producerats – inte en kemisk reaktion! </a:t>
            </a:r>
          </a:p>
          <a:p>
            <a:r>
              <a:rPr lang="sv-SE" dirty="0"/>
              <a:t>Blandningar kallas också för </a:t>
            </a:r>
            <a:r>
              <a:rPr lang="sv-SE" i="1" dirty="0"/>
              <a:t>lösningar </a:t>
            </a:r>
            <a:endParaRPr lang="sv-SE" dirty="0"/>
          </a:p>
          <a:p>
            <a:pPr lvl="1"/>
            <a:r>
              <a:rPr lang="sv-SE" dirty="0"/>
              <a:t>Lösningar använder </a:t>
            </a:r>
            <a:r>
              <a:rPr lang="sv-SE" i="1" dirty="0"/>
              <a:t>aqua </a:t>
            </a:r>
            <a:r>
              <a:rPr lang="sv-SE" dirty="0"/>
              <a:t>(latin = vatten) eller </a:t>
            </a:r>
            <a:r>
              <a:rPr lang="sv-SE" dirty="0" err="1"/>
              <a:t>aq</a:t>
            </a:r>
            <a:r>
              <a:rPr lang="sv-SE" dirty="0"/>
              <a:t> aggregationstillstånd </a:t>
            </a:r>
          </a:p>
          <a:p>
            <a:r>
              <a:rPr lang="sv-SE" dirty="0"/>
              <a:t>Lösningar kan vara fasta, flyttande, eller gasformiga </a:t>
            </a:r>
          </a:p>
          <a:p>
            <a:pPr lvl="1"/>
            <a:r>
              <a:rPr lang="sv-SE" dirty="0"/>
              <a:t>Fasta blandningar kallas för </a:t>
            </a:r>
            <a:r>
              <a:rPr lang="sv-SE" i="1" dirty="0"/>
              <a:t>legering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1026" name="Picture 2" descr="Granit – Wikipedia">
            <a:extLst>
              <a:ext uri="{FF2B5EF4-FFF2-40B4-BE49-F238E27FC236}">
                <a16:creationId xmlns:a16="http://schemas.microsoft.com/office/drawing/2014/main" id="{8F4CDD76-F3AB-4508-8E3E-26E06ECD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4423185"/>
            <a:ext cx="7358898" cy="20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stfritt stål som plåt och stång för alla behov | Invex">
            <a:extLst>
              <a:ext uri="{FF2B5EF4-FFF2-40B4-BE49-F238E27FC236}">
                <a16:creationId xmlns:a16="http://schemas.microsoft.com/office/drawing/2014/main" id="{03C34658-3C65-A314-E5ED-CD0349A5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56" y="3867049"/>
            <a:ext cx="3811683" cy="26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62328-4B90-3F89-9C39-C6A8942D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Tryck, papper, dokument&#10;&#10;AI-genererat innehåll kan vara felaktigt.">
            <a:extLst>
              <a:ext uri="{FF2B5EF4-FFF2-40B4-BE49-F238E27FC236}">
                <a16:creationId xmlns:a16="http://schemas.microsoft.com/office/drawing/2014/main" id="{6ECA247B-D2EB-B122-0D48-43FF749FD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1255" r="3301" b="22197"/>
          <a:stretch>
            <a:fillRect/>
          </a:stretch>
        </p:blipFill>
        <p:spPr>
          <a:xfrm>
            <a:off x="913685" y="0"/>
            <a:ext cx="10364630" cy="6865320"/>
          </a:xfrm>
        </p:spPr>
      </p:pic>
    </p:spTree>
    <p:extLst>
      <p:ext uri="{BB962C8B-B14F-4D97-AF65-F5344CB8AC3E}">
        <p14:creationId xmlns:p14="http://schemas.microsoft.com/office/powerpoint/2010/main" val="150139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F4F55-E1A1-B17C-E773-CEF700E6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3" name="Platshållare för innehåll 12" descr="En bild som visar text, meny, papper, Tryck&#10;&#10;AI-genererat innehåll kan vara felaktigt.">
            <a:extLst>
              <a:ext uri="{FF2B5EF4-FFF2-40B4-BE49-F238E27FC236}">
                <a16:creationId xmlns:a16="http://schemas.microsoft.com/office/drawing/2014/main" id="{1B9A15A5-7FFB-51C2-99CE-705AAFEA0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21765" b="24457"/>
          <a:stretch>
            <a:fillRect/>
          </a:stretch>
        </p:blipFill>
        <p:spPr>
          <a:xfrm>
            <a:off x="1410929" y="0"/>
            <a:ext cx="9370142" cy="6862693"/>
          </a:xfrm>
        </p:spPr>
      </p:pic>
    </p:spTree>
    <p:extLst>
      <p:ext uri="{BB962C8B-B14F-4D97-AF65-F5344CB8AC3E}">
        <p14:creationId xmlns:p14="http://schemas.microsoft.com/office/powerpoint/2010/main" val="837044962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32</TotalTime>
  <Words>111</Words>
  <Application>Microsoft Office PowerPoint</Application>
  <PresentationFormat>Bredbild</PresentationFormat>
  <Paragraphs>32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Fares Presentationer</vt:lpstr>
      <vt:lpstr>Naturkunskap 2</vt:lpstr>
      <vt:lpstr>Klassificering </vt:lpstr>
      <vt:lpstr>Blandningar </vt:lpstr>
      <vt:lpstr>Blandningar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2025-09-23T10:35:10Z</dcterms:created>
  <dcterms:modified xsi:type="dcterms:W3CDTF">2025-09-23T11:07:15Z</dcterms:modified>
</cp:coreProperties>
</file>